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Image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 long time ago in a galaxy far far away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A long time ago in a galaxy far far away </a:t>
            </a:r>
          </a:p>
        </p:txBody>
      </p:sp>
      <p:sp>
        <p:nvSpPr>
          <p:cNvPr id="152" name="Exampl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153" name="Some author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Some author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" name="Table"/>
          <p:cNvGraphicFramePr/>
          <p:nvPr/>
        </p:nvGraphicFramePr>
        <p:xfrm>
          <a:off x="5084984" y="3727120"/>
          <a:ext cx="14226732" cy="488994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3553507"/>
                <a:gridCol w="3553507"/>
                <a:gridCol w="3553507"/>
                <a:gridCol w="3553507"/>
              </a:tblGrid>
              <a:tr h="2438619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200"/>
                        <a:t>Header1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200"/>
                        <a:t>Header2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200"/>
                        <a:t>Header3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438619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200"/>
                        <a:t>Some content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200"/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200"/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200"/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56" name="This is simple table"/>
          <p:cNvSpPr txBox="1"/>
          <p:nvPr/>
        </p:nvSpPr>
        <p:spPr>
          <a:xfrm>
            <a:off x="9379585" y="1763087"/>
            <a:ext cx="5624831" cy="1060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/>
            </a:lvl1pPr>
          </a:lstStyle>
          <a:p>
            <a:pPr/>
            <a:r>
              <a:t>This is simple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